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1" r:id="rId3"/>
    <p:sldId id="260" r:id="rId4"/>
    <p:sldId id="262" r:id="rId5"/>
  </p:sldIdLst>
  <p:sldSz cx="12192000" cy="6858000"/>
  <p:notesSz cx="7010400" cy="92964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19D99"/>
    <a:srgbClr val="D1083C"/>
    <a:srgbClr val="F5F2E3"/>
    <a:srgbClr val="FFFCEB"/>
    <a:srgbClr val="82CDB6"/>
    <a:srgbClr val="ABDBC3"/>
    <a:srgbClr val="7ACCC8"/>
    <a:srgbClr val="7CCBCB"/>
    <a:srgbClr val="AFD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8" autoAdjust="0"/>
    <p:restoredTop sz="89587" autoAdjust="0"/>
  </p:normalViewPr>
  <p:slideViewPr>
    <p:cSldViewPr snapToGrid="0">
      <p:cViewPr varScale="1">
        <p:scale>
          <a:sx n="63" d="100"/>
          <a:sy n="63" d="100"/>
        </p:scale>
        <p:origin x="9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1677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7360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486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37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577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265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3568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842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4852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3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993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11845-A7EA-4868-BA9F-759C926748EF}" type="datetimeFigureOut">
              <a:rPr lang="ar-SA" smtClean="0"/>
              <a:t>12/05/1441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55A66-958F-4E68-B856-90E67D8E21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4382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746590" y="29756"/>
            <a:ext cx="6982028" cy="6828243"/>
            <a:chOff x="2746590" y="29756"/>
            <a:chExt cx="6982028" cy="6828243"/>
          </a:xfrm>
        </p:grpSpPr>
        <p:grpSp>
          <p:nvGrpSpPr>
            <p:cNvPr id="8" name="Group 7"/>
            <p:cNvGrpSpPr/>
            <p:nvPr/>
          </p:nvGrpSpPr>
          <p:grpSpPr>
            <a:xfrm>
              <a:off x="2746590" y="29756"/>
              <a:ext cx="6982028" cy="6828243"/>
              <a:chOff x="2746590" y="29756"/>
              <a:chExt cx="6982028" cy="6828243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2746590" y="29756"/>
                <a:ext cx="6982028" cy="6828243"/>
                <a:chOff x="2746590" y="29756"/>
                <a:chExt cx="6982028" cy="6828243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46590" y="29756"/>
                  <a:ext cx="6982028" cy="6828243"/>
                </a:xfrm>
                <a:prstGeom prst="rect">
                  <a:avLst/>
                </a:prstGeom>
              </p:spPr>
            </p:pic>
            <p:sp>
              <p:nvSpPr>
                <p:cNvPr id="4" name="Rectangle 3"/>
                <p:cNvSpPr/>
                <p:nvPr/>
              </p:nvSpPr>
              <p:spPr>
                <a:xfrm>
                  <a:off x="5111646" y="2683239"/>
                  <a:ext cx="2353456" cy="4347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6" name="Rectangle 5"/>
              <p:cNvSpPr/>
              <p:nvPr/>
            </p:nvSpPr>
            <p:spPr>
              <a:xfrm>
                <a:off x="5060876" y="3959902"/>
                <a:ext cx="2353456" cy="434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745277" y="3282846"/>
                <a:ext cx="2899883" cy="4434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038304" y="3313571"/>
              <a:ext cx="2278505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endParaRPr lang="ar-SA" b="1" dirty="0">
                <a:solidFill>
                  <a:schemeClr val="accent6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40781" y="3265694"/>
              <a:ext cx="2278505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Bradley Hand ITC" panose="03070402050302030203" pitchFamily="66" charset="0"/>
                  <a:cs typeface="Microsoft Sans Serif" panose="020B0604020202020204" pitchFamily="34" charset="0"/>
                </a:rPr>
                <a:t>Congratulations</a:t>
              </a:r>
              <a:endParaRPr lang="ar-SA" sz="2000" b="1" dirty="0">
                <a:solidFill>
                  <a:schemeClr val="accent6">
                    <a:lumMod val="75000"/>
                  </a:schemeClr>
                </a:solidFill>
                <a:latin typeface="Bradley Hand ITC" panose="03070402050302030203" pitchFamily="66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837809" y="3891197"/>
            <a:ext cx="262729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solidFill>
                  <a:schemeClr val="accent6">
                    <a:lumMod val="75000"/>
                  </a:schemeClr>
                </a:solidFill>
                <a:latin typeface="Bradley Hand ITC" panose="03070402050302030203" pitchFamily="66" charset="0"/>
                <a:cs typeface="Microsoft Sans Serif" panose="020B0604020202020204" pitchFamily="34" charset="0"/>
              </a:rPr>
              <a:t>الهدية العامة</a:t>
            </a:r>
          </a:p>
        </p:txBody>
      </p:sp>
    </p:spTree>
    <p:extLst>
      <p:ext uri="{BB962C8B-B14F-4D97-AF65-F5344CB8AC3E}">
        <p14:creationId xmlns:p14="http://schemas.microsoft.com/office/powerpoint/2010/main" val="380697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774726" y="0"/>
            <a:ext cx="7038280" cy="6858000"/>
            <a:chOff x="2774726" y="0"/>
            <a:chExt cx="7038280" cy="6858000"/>
          </a:xfrm>
        </p:grpSpPr>
        <p:grpSp>
          <p:nvGrpSpPr>
            <p:cNvPr id="19" name="Group 18"/>
            <p:cNvGrpSpPr/>
            <p:nvPr/>
          </p:nvGrpSpPr>
          <p:grpSpPr>
            <a:xfrm>
              <a:off x="2774726" y="0"/>
              <a:ext cx="7038280" cy="6858000"/>
              <a:chOff x="2957606" y="0"/>
              <a:chExt cx="7038280" cy="6858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2957606" y="0"/>
                <a:ext cx="7027334" cy="6858000"/>
              </a:xfrm>
              <a:prstGeom prst="rect">
                <a:avLst/>
              </a:prstGeom>
              <a:solidFill>
                <a:srgbClr val="F5F2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062" t="11516" r="4058" b="12157"/>
              <a:stretch/>
            </p:blipFill>
            <p:spPr>
              <a:xfrm>
                <a:off x="8975188" y="336884"/>
                <a:ext cx="1020698" cy="5965442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50" t="66519" r="4058" b="12157"/>
              <a:stretch/>
            </p:blipFill>
            <p:spPr>
              <a:xfrm>
                <a:off x="3629465" y="5781822"/>
                <a:ext cx="5613009" cy="1076178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062" t="11516" r="4058" b="12157"/>
              <a:stretch/>
            </p:blipFill>
            <p:spPr>
              <a:xfrm flipH="1">
                <a:off x="3027674" y="465221"/>
                <a:ext cx="967549" cy="5640157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50" t="66519" r="4058" b="12157"/>
              <a:stretch/>
            </p:blipFill>
            <p:spPr>
              <a:xfrm flipV="1">
                <a:off x="3705277" y="158570"/>
                <a:ext cx="5613009" cy="1076178"/>
              </a:xfrm>
              <a:prstGeom prst="rect">
                <a:avLst/>
              </a:prstGeom>
            </p:spPr>
          </p:pic>
        </p:grpSp>
        <p:sp>
          <p:nvSpPr>
            <p:cNvPr id="22" name="TextBox 21"/>
            <p:cNvSpPr txBox="1"/>
            <p:nvPr/>
          </p:nvSpPr>
          <p:spPr>
            <a:xfrm>
              <a:off x="4716597" y="1685202"/>
              <a:ext cx="3072983" cy="353943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د.زينب قباني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وفاء على الله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تهاني المستادي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فاطمة العامودي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هبة </a:t>
              </a:r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أبو الشامات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نسرين </a:t>
              </a:r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الحازمي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عائشة </a:t>
              </a:r>
              <a:r>
                <a:rPr lang="ar-SA" sz="1400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با</a:t>
              </a:r>
              <a:r>
                <a:rPr lang="ar-SA" sz="1400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حارث</a:t>
              </a:r>
              <a:endParaRPr lang="ar-SA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رؤى </a:t>
              </a:r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السليماني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آلاء بغدادي</a:t>
              </a:r>
              <a:endParaRPr lang="en-US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sz="1400" b="1" dirty="0">
                  <a:solidFill>
                    <a:schemeClr val="accent3">
                      <a:lumMod val="50000"/>
                    </a:schemeClr>
                  </a:solidFill>
                </a:rPr>
                <a:t>آمال </a:t>
              </a:r>
              <a:r>
                <a:rPr lang="ar-SA" sz="1400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الك</a:t>
              </a:r>
              <a:r>
                <a:rPr lang="ar-SA" sz="1400" b="1" dirty="0" err="1">
                  <a:solidFill>
                    <a:schemeClr val="accent3">
                      <a:lumMod val="50000"/>
                    </a:schemeClr>
                  </a:solidFill>
                </a:rPr>
                <a:t>ب</a:t>
              </a:r>
              <a:r>
                <a:rPr lang="ar-SA" sz="1400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سي</a:t>
              </a:r>
              <a:endParaRPr lang="ar-SA" sz="1400" b="1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sz="1400" b="1" dirty="0">
                  <a:solidFill>
                    <a:schemeClr val="accent3">
                      <a:lumMod val="50000"/>
                    </a:schemeClr>
                  </a:solidFill>
                </a:rPr>
                <a:t>أحلام الصاعدي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منى أبو غزالة</a:t>
              </a: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شروق </a:t>
              </a:r>
              <a:r>
                <a:rPr lang="ar-SA" sz="1400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بانافع</a:t>
              </a:r>
              <a:endParaRPr lang="ar-SA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فطيمة الذبياني</a:t>
              </a:r>
              <a:endParaRPr lang="ar-SA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endParaRPr lang="ar-SA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endParaRPr lang="ar-SA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53840" y="1268718"/>
              <a:ext cx="256467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endParaRPr lang="ar-SA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endParaRPr lang="ar-SA" sz="1400" b="1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9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791290" y="53157"/>
            <a:ext cx="6839709" cy="6858000"/>
            <a:chOff x="2791290" y="53157"/>
            <a:chExt cx="6839709" cy="6858000"/>
          </a:xfrm>
        </p:grpSpPr>
        <p:sp>
          <p:nvSpPr>
            <p:cNvPr id="12" name="Rectangle 11"/>
            <p:cNvSpPr/>
            <p:nvPr/>
          </p:nvSpPr>
          <p:spPr>
            <a:xfrm>
              <a:off x="5034417" y="2545829"/>
              <a:ext cx="2353456" cy="434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791290" y="53157"/>
              <a:ext cx="6839709" cy="6858000"/>
              <a:chOff x="2713219" y="0"/>
              <a:chExt cx="6839709" cy="6858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713219" y="0"/>
                <a:ext cx="6839709" cy="6858000"/>
                <a:chOff x="2713219" y="0"/>
                <a:chExt cx="6839709" cy="6858000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2713219" y="0"/>
                  <a:ext cx="6839709" cy="6858000"/>
                  <a:chOff x="2713219" y="0"/>
                  <a:chExt cx="6839709" cy="6858000"/>
                </a:xfrm>
              </p:grpSpPr>
              <p:pic>
                <p:nvPicPr>
                  <p:cNvPr id="2" name="Picture 1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13219" y="0"/>
                    <a:ext cx="6839709" cy="6858000"/>
                  </a:xfrm>
                  <a:prstGeom prst="rect">
                    <a:avLst/>
                  </a:prstGeom>
                </p:spPr>
              </p:pic>
              <p:sp>
                <p:nvSpPr>
                  <p:cNvPr id="3" name="Rectangle 2"/>
                  <p:cNvSpPr/>
                  <p:nvPr/>
                </p:nvSpPr>
                <p:spPr>
                  <a:xfrm>
                    <a:off x="4452079" y="2953062"/>
                    <a:ext cx="3477718" cy="869430"/>
                  </a:xfrm>
                  <a:prstGeom prst="rect">
                    <a:avLst/>
                  </a:prstGeom>
                  <a:solidFill>
                    <a:srgbClr val="FFFC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SA"/>
                  </a:p>
                </p:txBody>
              </p:sp>
              <p:sp>
                <p:nvSpPr>
                  <p:cNvPr id="4" name="Rectangle 3"/>
                  <p:cNvSpPr/>
                  <p:nvPr/>
                </p:nvSpPr>
                <p:spPr>
                  <a:xfrm>
                    <a:off x="4394214" y="2083632"/>
                    <a:ext cx="3477718" cy="869430"/>
                  </a:xfrm>
                  <a:prstGeom prst="rect">
                    <a:avLst/>
                  </a:prstGeom>
                  <a:solidFill>
                    <a:srgbClr val="FFFC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SA"/>
                  </a:p>
                </p:txBody>
              </p:sp>
              <p:sp>
                <p:nvSpPr>
                  <p:cNvPr id="5" name="Rectangle 4"/>
                  <p:cNvSpPr/>
                  <p:nvPr/>
                </p:nvSpPr>
                <p:spPr>
                  <a:xfrm>
                    <a:off x="4122295" y="2353455"/>
                    <a:ext cx="419725" cy="344774"/>
                  </a:xfrm>
                  <a:prstGeom prst="rect">
                    <a:avLst/>
                  </a:prstGeom>
                  <a:solidFill>
                    <a:srgbClr val="FFFC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SA"/>
                  </a:p>
                </p:txBody>
              </p:sp>
              <p:sp>
                <p:nvSpPr>
                  <p:cNvPr id="8" name="Rectangle 7"/>
                  <p:cNvSpPr/>
                  <p:nvPr/>
                </p:nvSpPr>
                <p:spPr>
                  <a:xfrm>
                    <a:off x="4589488" y="3627620"/>
                    <a:ext cx="2231037" cy="322288"/>
                  </a:xfrm>
                  <a:prstGeom prst="rect">
                    <a:avLst/>
                  </a:prstGeom>
                  <a:solidFill>
                    <a:srgbClr val="FFFC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SA"/>
                  </a:p>
                </p:txBody>
              </p:sp>
            </p:grpSp>
            <p:sp>
              <p:nvSpPr>
                <p:cNvPr id="6" name="Rectangle 5"/>
                <p:cNvSpPr/>
                <p:nvPr/>
              </p:nvSpPr>
              <p:spPr>
                <a:xfrm>
                  <a:off x="5009213" y="1911245"/>
                  <a:ext cx="419725" cy="344774"/>
                </a:xfrm>
                <a:prstGeom prst="rect">
                  <a:avLst/>
                </a:prstGeom>
                <a:solidFill>
                  <a:srgbClr val="FFFC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7783442" y="2480872"/>
                  <a:ext cx="419725" cy="344774"/>
                </a:xfrm>
                <a:prstGeom prst="rect">
                  <a:avLst/>
                </a:prstGeom>
                <a:solidFill>
                  <a:srgbClr val="FFFC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3980306" y="2083632"/>
                <a:ext cx="4165002" cy="2584652"/>
                <a:chOff x="3980306" y="2083632"/>
                <a:chExt cx="4165002" cy="2584652"/>
              </a:xfrm>
            </p:grpSpPr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236" t="34710" r="24214" b="33301"/>
                <a:stretch/>
              </p:blipFill>
              <p:spPr>
                <a:xfrm>
                  <a:off x="3980306" y="2083632"/>
                  <a:ext cx="4165002" cy="2584652"/>
                </a:xfrm>
                <a:prstGeom prst="rect">
                  <a:avLst/>
                </a:prstGeom>
              </p:spPr>
            </p:pic>
            <p:sp>
              <p:nvSpPr>
                <p:cNvPr id="13" name="Rectangle 12"/>
                <p:cNvSpPr/>
                <p:nvPr/>
              </p:nvSpPr>
              <p:spPr>
                <a:xfrm>
                  <a:off x="4983647" y="3822492"/>
                  <a:ext cx="2353456" cy="4347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4394214" y="3009194"/>
                  <a:ext cx="3389228" cy="6318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</p:grpSp>
        <p:sp>
          <p:nvSpPr>
            <p:cNvPr id="19" name="Rectangle 18"/>
            <p:cNvSpPr/>
            <p:nvPr/>
          </p:nvSpPr>
          <p:spPr>
            <a:xfrm>
              <a:off x="5008485" y="2508351"/>
              <a:ext cx="2353456" cy="434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10228" y="3124818"/>
              <a:ext cx="262729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b="1" dirty="0" smtClean="0">
                  <a:solidFill>
                    <a:srgbClr val="619D99"/>
                  </a:solidFill>
                  <a:latin typeface="Bodoni MT Black" panose="02070A03080606020203" pitchFamily="18" charset="0"/>
                  <a:cs typeface="Microsoft Sans Serif" panose="020B0604020202020204" pitchFamily="34" charset="0"/>
                </a:rPr>
                <a:t>Congratulations</a:t>
              </a:r>
              <a:endParaRPr lang="ar-SA" b="1" dirty="0">
                <a:solidFill>
                  <a:srgbClr val="619D99"/>
                </a:solidFill>
                <a:latin typeface="Bodoni MT Black" panose="02070A03080606020203" pitchFamily="18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686542" y="3890736"/>
            <a:ext cx="262729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619D99"/>
                </a:solidFill>
                <a:latin typeface="Bodoni MT Black" panose="02070A03080606020203" pitchFamily="18" charset="0"/>
                <a:cs typeface="Microsoft Sans Serif" panose="020B0604020202020204" pitchFamily="34" charset="0"/>
              </a:rPr>
              <a:t>الهدية الخاصة</a:t>
            </a:r>
            <a:endParaRPr lang="ar-SA" b="1" dirty="0">
              <a:solidFill>
                <a:srgbClr val="619D99"/>
              </a:solidFill>
              <a:latin typeface="Bodoni MT Black" panose="02070A03080606020203" pitchFamily="18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90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791290" y="53157"/>
            <a:ext cx="6839709" cy="6858000"/>
            <a:chOff x="2791290" y="53157"/>
            <a:chExt cx="6839709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290" y="53157"/>
              <a:ext cx="6839709" cy="68580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882189" y="1010653"/>
              <a:ext cx="4539916" cy="48928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47217" y="1186619"/>
              <a:ext cx="3072983" cy="369331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د.زينب</a:t>
              </a:r>
              <a:r>
                <a:rPr lang="ar-SA" b="1" dirty="0" smtClean="0">
                  <a:solidFill>
                    <a:schemeClr val="accent3">
                      <a:lumMod val="50000"/>
                    </a:schemeClr>
                  </a:solidFill>
                </a:rPr>
                <a:t> قباني</a:t>
              </a:r>
            </a:p>
            <a:p>
              <a:pPr algn="ctr"/>
              <a:r>
                <a:rPr lang="ar-SA" b="1" dirty="0">
                  <a:solidFill>
                    <a:schemeClr val="accent3">
                      <a:lumMod val="50000"/>
                    </a:schemeClr>
                  </a:solidFill>
                </a:rPr>
                <a:t>منى </a:t>
              </a:r>
              <a:r>
                <a:rPr lang="ar-SA" b="1" dirty="0" err="1">
                  <a:solidFill>
                    <a:schemeClr val="accent3">
                      <a:lumMod val="50000"/>
                    </a:schemeClr>
                  </a:solidFill>
                </a:rPr>
                <a:t>محنبي</a:t>
              </a:r>
              <a:endParaRPr lang="ar-SA" b="1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b="1" dirty="0">
                  <a:solidFill>
                    <a:schemeClr val="accent3">
                      <a:lumMod val="50000"/>
                    </a:schemeClr>
                  </a:solidFill>
                </a:rPr>
                <a:t>إيمان </a:t>
              </a:r>
              <a:r>
                <a:rPr lang="ar-SA" b="1" dirty="0" err="1">
                  <a:solidFill>
                    <a:schemeClr val="accent3">
                      <a:lumMod val="50000"/>
                    </a:schemeClr>
                  </a:solidFill>
                </a:rPr>
                <a:t>أبوالسعود</a:t>
              </a:r>
              <a:endParaRPr lang="ar-SA" b="1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b="1" dirty="0">
                  <a:solidFill>
                    <a:schemeClr val="accent3">
                      <a:lumMod val="50000"/>
                    </a:schemeClr>
                  </a:solidFill>
                </a:rPr>
                <a:t>العنود </a:t>
              </a:r>
              <a:r>
                <a:rPr lang="ar-SA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السحيلي</a:t>
              </a:r>
              <a:endParaRPr lang="ar-SA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b="1" dirty="0" smtClean="0">
                  <a:solidFill>
                    <a:schemeClr val="accent3">
                      <a:lumMod val="50000"/>
                    </a:schemeClr>
                  </a:solidFill>
                </a:rPr>
                <a:t>صفاء الصحفي</a:t>
              </a:r>
              <a:endParaRPr lang="ar-SA" b="1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ar-SA" b="1" dirty="0" smtClean="0">
                  <a:solidFill>
                    <a:schemeClr val="accent3">
                      <a:lumMod val="50000"/>
                    </a:schemeClr>
                  </a:solidFill>
                </a:rPr>
                <a:t>خلود </a:t>
              </a:r>
              <a:r>
                <a:rPr lang="ar-SA" b="1" dirty="0">
                  <a:solidFill>
                    <a:schemeClr val="accent3">
                      <a:lumMod val="50000"/>
                    </a:schemeClr>
                  </a:solidFill>
                </a:rPr>
                <a:t>الغامدي</a:t>
              </a:r>
            </a:p>
            <a:p>
              <a:pPr algn="ctr"/>
              <a:r>
                <a:rPr lang="ar-SA" b="1" dirty="0">
                  <a:solidFill>
                    <a:schemeClr val="accent3">
                      <a:lumMod val="50000"/>
                    </a:schemeClr>
                  </a:solidFill>
                </a:rPr>
                <a:t>جواهر </a:t>
              </a:r>
              <a:r>
                <a:rPr lang="ar-SA" b="1" dirty="0" smtClean="0">
                  <a:solidFill>
                    <a:schemeClr val="accent3">
                      <a:lumMod val="50000"/>
                    </a:schemeClr>
                  </a:solidFill>
                </a:rPr>
                <a:t>المالكي</a:t>
              </a:r>
            </a:p>
            <a:p>
              <a:pPr algn="ctr"/>
              <a:r>
                <a:rPr lang="ar-SA" b="1" dirty="0" smtClean="0">
                  <a:solidFill>
                    <a:schemeClr val="accent3">
                      <a:lumMod val="50000"/>
                    </a:schemeClr>
                  </a:solidFill>
                </a:rPr>
                <a:t>الهنوف الشريف</a:t>
              </a:r>
            </a:p>
            <a:p>
              <a:pPr algn="ctr"/>
              <a:r>
                <a:rPr lang="ar-SA" b="1" dirty="0" smtClean="0">
                  <a:solidFill>
                    <a:schemeClr val="accent3">
                      <a:lumMod val="50000"/>
                    </a:schemeClr>
                  </a:solidFill>
                </a:rPr>
                <a:t>خولة السعدي</a:t>
              </a:r>
            </a:p>
            <a:p>
              <a:pPr algn="ctr"/>
              <a:r>
                <a:rPr lang="ar-SA" b="1" dirty="0" smtClean="0">
                  <a:solidFill>
                    <a:schemeClr val="accent3">
                      <a:lumMod val="50000"/>
                    </a:schemeClr>
                  </a:solidFill>
                </a:rPr>
                <a:t>نوف القرني</a:t>
              </a:r>
            </a:p>
            <a:p>
              <a:pPr algn="ctr"/>
              <a:endParaRPr lang="ar-SA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endParaRPr lang="ar-SA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endParaRPr lang="ar-SA" b="1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84094" y="1186619"/>
              <a:ext cx="307298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endParaRPr lang="ar-SA" b="1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670976" y="1232732"/>
            <a:ext cx="26992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chemeClr val="accent3">
                    <a:lumMod val="50000"/>
                  </a:schemeClr>
                </a:solidFill>
              </a:rPr>
              <a:t>ريم </a:t>
            </a:r>
            <a:r>
              <a:rPr lang="ar-SA" b="1" dirty="0" err="1">
                <a:solidFill>
                  <a:schemeClr val="accent3">
                    <a:lumMod val="50000"/>
                  </a:schemeClr>
                </a:solidFill>
              </a:rPr>
              <a:t>باشميل</a:t>
            </a:r>
            <a:endParaRPr lang="ar-SA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ar-SA" b="1" dirty="0">
                <a:solidFill>
                  <a:schemeClr val="accent3">
                    <a:lumMod val="50000"/>
                  </a:schemeClr>
                </a:solidFill>
              </a:rPr>
              <a:t>انتصار </a:t>
            </a:r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كموجة</a:t>
            </a:r>
          </a:p>
          <a:p>
            <a:pPr algn="ctr"/>
            <a:r>
              <a:rPr lang="ar-SA" b="1" dirty="0">
                <a:solidFill>
                  <a:schemeClr val="accent3">
                    <a:lumMod val="50000"/>
                  </a:schemeClr>
                </a:solidFill>
              </a:rPr>
              <a:t>خلود </a:t>
            </a:r>
            <a:r>
              <a:rPr lang="ar-SA" b="1" dirty="0" err="1">
                <a:solidFill>
                  <a:schemeClr val="accent3">
                    <a:lumMod val="50000"/>
                  </a:schemeClr>
                </a:solidFill>
              </a:rPr>
              <a:t>باعبدالله</a:t>
            </a:r>
            <a:endParaRPr lang="ar-SA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ar-SA" b="1" dirty="0">
                <a:solidFill>
                  <a:schemeClr val="accent3">
                    <a:lumMod val="50000"/>
                  </a:schemeClr>
                </a:solidFill>
              </a:rPr>
              <a:t>مها </a:t>
            </a:r>
            <a:r>
              <a:rPr lang="ar-SA" b="1" dirty="0" err="1" smtClean="0">
                <a:solidFill>
                  <a:schemeClr val="accent3">
                    <a:lumMod val="50000"/>
                  </a:schemeClr>
                </a:solidFill>
              </a:rPr>
              <a:t>باموسى</a:t>
            </a:r>
            <a:endParaRPr lang="ar-SA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أمل يماني</a:t>
            </a:r>
          </a:p>
          <a:p>
            <a:pPr algn="ctr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خلود </a:t>
            </a:r>
            <a:r>
              <a:rPr lang="ar-SA" b="1" dirty="0" err="1" smtClean="0">
                <a:solidFill>
                  <a:schemeClr val="accent3">
                    <a:lumMod val="50000"/>
                  </a:schemeClr>
                </a:solidFill>
              </a:rPr>
              <a:t>المعبدي</a:t>
            </a:r>
            <a:endParaRPr lang="ar-SA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سلوى بن رباع</a:t>
            </a:r>
          </a:p>
          <a:p>
            <a:pPr algn="ctr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أشواق عبدالجواد</a:t>
            </a:r>
          </a:p>
          <a:p>
            <a:pPr algn="ctr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أسيا شحته</a:t>
            </a:r>
            <a:endParaRPr lang="ar-SA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76</Words>
  <Application>Microsoft Office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Bodoni MT Black</vt:lpstr>
      <vt:lpstr>Bradley Hand ITC</vt:lpstr>
      <vt:lpstr>Calibri</vt:lpstr>
      <vt:lpstr>Calibri Light</vt:lpstr>
      <vt:lpstr>Microsoft Sans Serif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NOUF AYEDH Dafer AL-GARNI</cp:lastModifiedBy>
  <cp:revision>29</cp:revision>
  <cp:lastPrinted>2019-07-11T10:58:57Z</cp:lastPrinted>
  <dcterms:created xsi:type="dcterms:W3CDTF">2018-07-25T15:55:56Z</dcterms:created>
  <dcterms:modified xsi:type="dcterms:W3CDTF">2020-01-07T06:43:01Z</dcterms:modified>
</cp:coreProperties>
</file>